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0" r:id="rId3"/>
    <p:sldId id="258" r:id="rId4"/>
    <p:sldId id="261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44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861597A-1549-6E44-B673-FEE54FBF831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4DBC65-FE89-4B47-946F-F2F739CEC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video" Target="file://localhost/Users/CV/Movies/iSkysoft%20YouTube%20Downloader%20Videos/Cleveland%20Institute%20of%20Art%20%20Alumni%20at%20GM.MP4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esignnews.com/site/home/" TargetMode="External"/><Relationship Id="rId4" Type="http://schemas.openxmlformats.org/officeDocument/2006/relationships/hyperlink" Target="http://www.idsa.org" TargetMode="External"/><Relationship Id="rId5" Type="http://schemas.openxmlformats.org/officeDocument/2006/relationships/hyperlink" Target="http://www.cia.edu/academics/industrial-design" TargetMode="External"/><Relationship Id="rId6" Type="http://schemas.openxmlformats.org/officeDocument/2006/relationships/hyperlink" Target="https://tinkercad.com/" TargetMode="External"/><Relationship Id="rId7" Type="http://schemas.openxmlformats.org/officeDocument/2006/relationships/hyperlink" Target="http://www.sketchup.com/" TargetMode="External"/><Relationship Id="rId8" Type="http://schemas.openxmlformats.org/officeDocument/2006/relationships/hyperlink" Target="http://www.123dapp.com/make" TargetMode="External"/><Relationship Id="rId9" Type="http://schemas.openxmlformats.org/officeDocument/2006/relationships/hyperlink" Target="http://drewdesign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mesdysonfoundatio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200" dirty="0" smtClean="0"/>
              <a:t>Designing Dream Cars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645320"/>
          </a:xfrm>
        </p:spPr>
        <p:txBody>
          <a:bodyPr/>
          <a:lstStyle/>
          <a:p>
            <a:r>
              <a:rPr lang="en-US" dirty="0" smtClean="0"/>
              <a:t>STEAM Project Process &amp;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2256" y="2895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C. Bryant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alphaModFix amt="32000"/>
          </a:blip>
          <a:srcRect r="3125" b="12679"/>
          <a:stretch>
            <a:fillRect/>
          </a:stretch>
        </p:blipFill>
        <p:spPr bwMode="auto">
          <a:xfrm>
            <a:off x="228600" y="1371599"/>
            <a:ext cx="6477000" cy="43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1104105"/>
          </a:xfrm>
        </p:spPr>
        <p:txBody>
          <a:bodyPr/>
          <a:lstStyle/>
          <a:p>
            <a:r>
              <a:rPr lang="en-US" dirty="0" smtClean="0"/>
              <a:t>My Story…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609600"/>
            <a:ext cx="5181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Engineering Design Teacher @ Drew Charter School, Atlanta</a:t>
            </a:r>
          </a:p>
          <a:p>
            <a:r>
              <a:rPr lang="en-US" dirty="0" smtClean="0"/>
              <a:t>Background in Pre-K-12 Art Education</a:t>
            </a:r>
          </a:p>
          <a:p>
            <a:r>
              <a:rPr lang="en-US" dirty="0" smtClean="0"/>
              <a:t>Undergrad at Case Western Reserve University and Cleveland Institute of Art</a:t>
            </a:r>
          </a:p>
          <a:p>
            <a:r>
              <a:rPr lang="en-US" dirty="0" smtClean="0"/>
              <a:t>Graduate School Maryland Institute College of Art</a:t>
            </a:r>
          </a:p>
        </p:txBody>
      </p:sp>
      <p:pic>
        <p:nvPicPr>
          <p:cNvPr id="8" name="Cleveland Institute of Art  Alumni at GM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1" y="3581400"/>
            <a:ext cx="5181600" cy="295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ignProcess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 rot="525720">
            <a:off x="1800925" y="-1267974"/>
            <a:ext cx="7027792" cy="86797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n-US" dirty="0" smtClean="0"/>
              <a:t>Real World Resource</a:t>
            </a:r>
            <a:endParaRPr lang="en-US" dirty="0"/>
          </a:p>
        </p:txBody>
      </p:sp>
      <p:pic>
        <p:nvPicPr>
          <p:cNvPr id="4" name="Content Placeholder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19200"/>
            <a:ext cx="9291638" cy="2437151"/>
          </a:xfrm>
        </p:spPr>
      </p:pic>
      <p:pic>
        <p:nvPicPr>
          <p:cNvPr id="7" name="Picture 6" descr="y7E88nHin5RslSCbifAcNlPL9UPnUmPicSR92QjYhU4,wFUXV6ByzaNFqtthWJiABWy4ghCXowYJUWmcBu66DRE,2KcL9S4kIm5fPnTbLuTU9JTel8aflXnu2RLh6_SXd4M.jpg"/>
          <p:cNvPicPr>
            <a:picLocks noChangeAspect="1"/>
          </p:cNvPicPr>
          <p:nvPr/>
        </p:nvPicPr>
        <p:blipFill>
          <a:blip r:embed="rId3"/>
          <a:srcRect l="3333" t="33334" r="10000" b="22222"/>
          <a:stretch>
            <a:fillRect/>
          </a:stretch>
        </p:blipFill>
        <p:spPr>
          <a:xfrm>
            <a:off x="2514600" y="4038600"/>
            <a:ext cx="6720840" cy="2505968"/>
          </a:xfrm>
          <a:prstGeom prst="rect">
            <a:avLst/>
          </a:prstGeom>
        </p:spPr>
      </p:pic>
      <p:pic>
        <p:nvPicPr>
          <p:cNvPr id="6" name="Picture 5" descr="tzmr2DBt5KwEzB3h9Ab1PcwkgNf2CjefKhn10uOiLV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4038600"/>
            <a:ext cx="3426050" cy="250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506"/>
          </a:xfrm>
        </p:spPr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Design Process: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www.jamesdysonfoundation.com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Industrial Design/ Automotive Design: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3"/>
              </a:rPr>
              <a:t>http://www.cardesignnews.com/site/home/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4"/>
              </a:rPr>
              <a:t>http://www.idsa.org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5"/>
              </a:rPr>
              <a:t>http://www.cia.edu/academics/industrial-design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3-D sketching: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6"/>
              </a:rPr>
              <a:t>https://tinkercad.com/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7"/>
              </a:rPr>
              <a:t>http://www.sketchup.com/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8"/>
              </a:rPr>
              <a:t>http://www.123dapp.com/make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My website: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hlinkClick r:id="rId9"/>
              </a:rPr>
              <a:t>http://</a:t>
            </a:r>
            <a:r>
              <a:rPr lang="en-US" dirty="0" err="1" smtClean="0">
                <a:solidFill>
                  <a:srgbClr val="FF6600"/>
                </a:solidFill>
                <a:hlinkClick r:id="rId9"/>
              </a:rPr>
              <a:t>drewdesign.weebly.com</a:t>
            </a:r>
            <a:r>
              <a:rPr lang="en-US" dirty="0" smtClean="0">
                <a:solidFill>
                  <a:srgbClr val="FF6600"/>
                </a:solidFill>
                <a:hlinkClick r:id="rId9"/>
              </a:rPr>
              <a:t>/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2 at 10.24.54 AM.png"/>
          <p:cNvPicPr>
            <a:picLocks noChangeAspect="1"/>
          </p:cNvPicPr>
          <p:nvPr/>
        </p:nvPicPr>
        <p:blipFill>
          <a:blip r:embed="rId2">
            <a:alphaModFix amt="16000"/>
          </a:blip>
          <a:srcRect b="39256"/>
          <a:stretch>
            <a:fillRect/>
          </a:stretch>
        </p:blipFill>
        <p:spPr>
          <a:xfrm>
            <a:off x="-457200" y="-762000"/>
            <a:ext cx="11664897" cy="876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8229600" cy="1399032"/>
          </a:xfrm>
        </p:spPr>
        <p:txBody>
          <a:bodyPr/>
          <a:lstStyle/>
          <a:p>
            <a:r>
              <a:rPr lang="en-US" dirty="0" smtClean="0"/>
              <a:t>Text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5562600" cy="4136992"/>
          </a:xfrm>
        </p:spPr>
        <p:txBody>
          <a:bodyPr>
            <a:normAutofit/>
          </a:bodyPr>
          <a:lstStyle/>
          <a:p>
            <a:r>
              <a:rPr lang="en-US" b="1" dirty="0" smtClean="0"/>
              <a:t>“If I Built a Car” by Chris Van </a:t>
            </a:r>
            <a:r>
              <a:rPr lang="en-US" b="1" dirty="0" err="1" smtClean="0"/>
              <a:t>Dusen</a:t>
            </a:r>
            <a:endParaRPr lang="en-US" b="1" dirty="0" smtClean="0"/>
          </a:p>
          <a:p>
            <a:r>
              <a:rPr lang="en-US" b="1" dirty="0" smtClean="0"/>
              <a:t>“Draw Cars” by Doug </a:t>
            </a:r>
            <a:r>
              <a:rPr lang="en-US" b="1" dirty="0" err="1" smtClean="0"/>
              <a:t>DuBosque</a:t>
            </a:r>
            <a:endParaRPr lang="en-US" b="1" dirty="0" smtClean="0"/>
          </a:p>
          <a:p>
            <a:r>
              <a:rPr lang="en-US" b="1" dirty="0" smtClean="0"/>
              <a:t>“How to Design Cars Like a Pro” by Tony </a:t>
            </a:r>
            <a:r>
              <a:rPr lang="en-US" b="1" dirty="0" err="1" smtClean="0"/>
              <a:t>Lewin</a:t>
            </a:r>
            <a:r>
              <a:rPr lang="en-US" b="1" dirty="0" smtClean="0"/>
              <a:t> and Ryan </a:t>
            </a:r>
            <a:r>
              <a:rPr lang="en-US" b="1" dirty="0" err="1" smtClean="0"/>
              <a:t>Borroff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rgbClr val="00FF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210</TotalTime>
  <Words>168</Words>
  <Application>Microsoft Macintosh PowerPoint</Application>
  <PresentationFormat>On-screen Show (4:3)</PresentationFormat>
  <Paragraphs>28</Paragraphs>
  <Slides>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Designing Dream Cars</vt:lpstr>
      <vt:lpstr>My Story…</vt:lpstr>
      <vt:lpstr>Process</vt:lpstr>
      <vt:lpstr>Real World Resource</vt:lpstr>
      <vt:lpstr>Web Resources</vt:lpstr>
      <vt:lpstr>Text Resources</vt:lpstr>
    </vt:vector>
  </TitlesOfParts>
  <Company>no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Dream Cars</dc:title>
  <dc:creator>no name</dc:creator>
  <cp:lastModifiedBy>no name</cp:lastModifiedBy>
  <cp:revision>26</cp:revision>
  <dcterms:created xsi:type="dcterms:W3CDTF">2014-06-04T01:22:33Z</dcterms:created>
  <dcterms:modified xsi:type="dcterms:W3CDTF">2014-06-04T01:30:07Z</dcterms:modified>
</cp:coreProperties>
</file>