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0" r:id="rId3"/>
    <p:sldId id="258" r:id="rId4"/>
    <p:sldId id="262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13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61597A-1549-6E44-B673-FEE54FBF831E}" type="datetimeFigureOut">
              <a:rPr lang="en-US" smtClean="0"/>
              <a:pPr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sa.org" TargetMode="External"/><Relationship Id="rId4" Type="http://schemas.openxmlformats.org/officeDocument/2006/relationships/hyperlink" Target="http://www.cia.edu/academics/industrial-design" TargetMode="External"/><Relationship Id="rId5" Type="http://schemas.openxmlformats.org/officeDocument/2006/relationships/hyperlink" Target="http://www.scad.edu/academics/programs/industrial-design" TargetMode="External"/><Relationship Id="rId6" Type="http://schemas.openxmlformats.org/officeDocument/2006/relationships/hyperlink" Target="https://tinkercad.com/" TargetMode="External"/><Relationship Id="rId7" Type="http://schemas.openxmlformats.org/officeDocument/2006/relationships/hyperlink" Target="http://www.sketchup.com/" TargetMode="External"/><Relationship Id="rId8" Type="http://schemas.openxmlformats.org/officeDocument/2006/relationships/hyperlink" Target="http://www.123dapp.com/make" TargetMode="External"/><Relationship Id="rId9" Type="http://schemas.openxmlformats.org/officeDocument/2006/relationships/hyperlink" Target="http://drewdesign.weebl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mesdysonfoundati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858000" cy="1894362"/>
          </a:xfrm>
        </p:spPr>
        <p:txBody>
          <a:bodyPr>
            <a:noAutofit/>
          </a:bodyPr>
          <a:lstStyle/>
          <a:p>
            <a:r>
              <a:rPr lang="en-US" sz="5200" dirty="0" smtClean="0"/>
              <a:t>Sit or Not to Sit? </a:t>
            </a:r>
            <a:br>
              <a:rPr lang="en-US" sz="5200" dirty="0" smtClean="0"/>
            </a:br>
            <a:r>
              <a:rPr lang="en-US" sz="3300" dirty="0" smtClean="0"/>
              <a:t>Design </a:t>
            </a:r>
            <a:r>
              <a:rPr lang="en-US" sz="3300" dirty="0" smtClean="0"/>
              <a:t>The Answer!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0288" y="5486400"/>
            <a:ext cx="8062912" cy="645320"/>
          </a:xfrm>
        </p:spPr>
        <p:txBody>
          <a:bodyPr/>
          <a:lstStyle/>
          <a:p>
            <a:r>
              <a:rPr lang="en-US" dirty="0" smtClean="0"/>
              <a:t>STEAM Project Process &amp; 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2256" y="2895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C. Bryant </a:t>
            </a:r>
            <a:r>
              <a:rPr lang="en-US" dirty="0" smtClean="0">
                <a:solidFill>
                  <a:schemeClr val="accent1"/>
                </a:solidFill>
              </a:rPr>
              <a:t>2015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Windows Phone_20150527_013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2057400" y="174052"/>
            <a:ext cx="4953000" cy="2721548"/>
          </a:xfrm>
          <a:prstGeom prst="ellipse">
            <a:avLst/>
          </a:prstGeom>
          <a:ln w="158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4953000" cy="1104105"/>
          </a:xfrm>
        </p:spPr>
        <p:txBody>
          <a:bodyPr/>
          <a:lstStyle/>
          <a:p>
            <a:r>
              <a:rPr lang="en-US" dirty="0" smtClean="0"/>
              <a:t>My Story…</a:t>
            </a:r>
            <a:endParaRPr lang="en-US" dirty="0"/>
          </a:p>
        </p:txBody>
      </p:sp>
      <p:pic>
        <p:nvPicPr>
          <p:cNvPr id="7" name="Picture 6" descr="Mr.PainterChair2.jpg"/>
          <p:cNvPicPr>
            <a:picLocks noChangeAspect="1"/>
          </p:cNvPicPr>
          <p:nvPr/>
        </p:nvPicPr>
        <p:blipFill>
          <a:blip r:embed="rId2">
            <a:alphaModFix/>
          </a:blip>
          <a:srcRect r="3922"/>
          <a:stretch>
            <a:fillRect/>
          </a:stretch>
        </p:blipFill>
        <p:spPr>
          <a:xfrm>
            <a:off x="1295400" y="1295400"/>
            <a:ext cx="7467600" cy="65325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799305"/>
            <a:ext cx="5105400" cy="3086895"/>
          </a:xfr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Engineering Design Teacher @ Drew Charter School, Atlanta</a:t>
            </a:r>
          </a:p>
          <a:p>
            <a:r>
              <a:rPr lang="en-US" dirty="0" smtClean="0"/>
              <a:t>Background in Pre-K-12 Art Education</a:t>
            </a:r>
          </a:p>
          <a:p>
            <a:r>
              <a:rPr lang="en-US" dirty="0" smtClean="0"/>
              <a:t>Undergrad at Case Western Reserve University and Cleveland Institute of Art</a:t>
            </a:r>
          </a:p>
          <a:p>
            <a:r>
              <a:rPr lang="en-US" dirty="0" smtClean="0"/>
              <a:t>Graduate School Maryland Institute College of 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4" name="Content Placeholder 3" descr="DesignProcess.pdf"/>
          <p:cNvPicPr>
            <a:picLocks noGrp="1" noChangeAspect="1"/>
          </p:cNvPicPr>
          <p:nvPr>
            <p:ph sz="quarter" idx="1"/>
          </p:nvPr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 rot="525720">
            <a:off x="1800925" y="-1267974"/>
            <a:ext cx="7027792" cy="86797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Sit or Not Brief: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 a chair for one of the two coffee shop clients. Take into account their spatial requirements as well as customer needs.</a:t>
            </a:r>
            <a:endParaRPr lang="en-US" dirty="0"/>
          </a:p>
        </p:txBody>
      </p:sp>
      <p:pic>
        <p:nvPicPr>
          <p:cNvPr id="4" name="Picture 3" descr="hodgpod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34544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1760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HODGEPODGE COFFEE HOUSE</a:t>
            </a:r>
            <a:endParaRPr lang="en-US" sz="1600" dirty="0"/>
          </a:p>
        </p:txBody>
      </p:sp>
      <p:pic>
        <p:nvPicPr>
          <p:cNvPr id="6" name="Picture 5" descr="One-Caffe-Coffee-in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0"/>
            <a:ext cx="21717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9700" y="1905000"/>
            <a:ext cx="247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CAFFE COFFEE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301734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Hang-out space 3300 sq. feet</a:t>
            </a:r>
          </a:p>
          <a:p>
            <a:pPr>
              <a:buFont typeface="Arial"/>
              <a:buChar char="•"/>
            </a:pPr>
            <a:r>
              <a:rPr lang="en-US" dirty="0" smtClean="0"/>
              <a:t>Ample seating—exceeds current need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9700" y="5301734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Grab and go </a:t>
            </a:r>
          </a:p>
          <a:p>
            <a:pPr>
              <a:buFont typeface="Arial"/>
              <a:buChar char="•"/>
            </a:pPr>
            <a:r>
              <a:rPr lang="en-US" dirty="0" smtClean="0"/>
              <a:t>Seating for 6</a:t>
            </a:r>
          </a:p>
          <a:p>
            <a:pPr>
              <a:buFont typeface="Arial"/>
              <a:buChar char="•"/>
            </a:pPr>
            <a:r>
              <a:rPr lang="en-US" dirty="0" smtClean="0"/>
              <a:t>Outside space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762000"/>
          </a:xfrm>
        </p:spPr>
        <p:txBody>
          <a:bodyPr/>
          <a:lstStyle/>
          <a:p>
            <a:r>
              <a:rPr lang="en-US" dirty="0" smtClean="0"/>
              <a:t>Real World </a:t>
            </a:r>
            <a:r>
              <a:rPr lang="en-US" dirty="0" smtClean="0"/>
              <a:t>Resource: </a:t>
            </a:r>
            <a:r>
              <a:rPr lang="en-US" dirty="0" smtClean="0"/>
              <a:t>HIGH MUSEUM</a:t>
            </a:r>
            <a:endParaRPr lang="en-US" dirty="0"/>
          </a:p>
        </p:txBody>
      </p:sp>
      <p:pic>
        <p:nvPicPr>
          <p:cNvPr id="9" name="Content Placeholder 8" descr="Windows Phone_20150527_0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911382"/>
            <a:ext cx="4572000" cy="2746218"/>
          </a:xfrm>
        </p:spPr>
      </p:pic>
      <p:pic>
        <p:nvPicPr>
          <p:cNvPr id="10" name="Picture 9" descr="Windows Phone_20150527_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33800"/>
            <a:ext cx="4572000" cy="2568222"/>
          </a:xfrm>
          <a:prstGeom prst="rect">
            <a:avLst/>
          </a:prstGeom>
        </p:spPr>
      </p:pic>
      <p:pic>
        <p:nvPicPr>
          <p:cNvPr id="11" name="Picture 10" descr="Windows Phone_20150527_0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911382"/>
            <a:ext cx="1656599" cy="3660618"/>
          </a:xfrm>
          <a:prstGeom prst="rect">
            <a:avLst/>
          </a:prstGeom>
        </p:spPr>
      </p:pic>
      <p:pic>
        <p:nvPicPr>
          <p:cNvPr id="12" name="Picture 11" descr="Windows Phone_20150527_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528" y="911382"/>
            <a:ext cx="1901472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6527" y="5483382"/>
            <a:ext cx="3634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dirty="0" err="1" smtClean="0"/>
              <a:t>Humberto</a:t>
            </a:r>
            <a:r>
              <a:rPr lang="en-US" sz="1400" dirty="0" smtClean="0"/>
              <a:t> and Fernando </a:t>
            </a:r>
            <a:r>
              <a:rPr lang="en-US" sz="1400" dirty="0" err="1" smtClean="0"/>
              <a:t>Campana</a:t>
            </a:r>
            <a:r>
              <a:rPr lang="en-US" sz="1400" dirty="0" smtClean="0"/>
              <a:t>.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Frank Lloyd Wright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Frank Lloyd Wright</a:t>
            </a:r>
          </a:p>
          <a:p>
            <a:pPr marL="342900" indent="-342900">
              <a:buAutoNum type="alphaUcPeriod"/>
            </a:pPr>
            <a:r>
              <a:rPr lang="en-US" sz="1400" dirty="0" err="1" smtClean="0"/>
              <a:t>Joris</a:t>
            </a:r>
            <a:r>
              <a:rPr lang="en-US" sz="1400" dirty="0" smtClean="0"/>
              <a:t> </a:t>
            </a:r>
            <a:r>
              <a:rPr lang="en-US" sz="1400" dirty="0" err="1" smtClean="0"/>
              <a:t>Laarman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6528" y="5105400"/>
            <a:ext cx="301272" cy="37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 smtClean="0"/>
              <a:t>Web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Design Process: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www.jamesdysonfoundation.com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Industrial Design/</a:t>
            </a:r>
            <a:r>
              <a:rPr lang="en-US" dirty="0" smtClean="0"/>
              <a:t> </a:t>
            </a:r>
            <a:r>
              <a:rPr lang="en-US" dirty="0" smtClean="0"/>
              <a:t>Furniture</a:t>
            </a:r>
            <a:r>
              <a:rPr lang="en-US" dirty="0" smtClean="0"/>
              <a:t> </a:t>
            </a:r>
            <a:r>
              <a:rPr lang="en-US" dirty="0" smtClean="0"/>
              <a:t>Design: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3"/>
              </a:rPr>
              <a:t>http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www.idsa.org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http://</a:t>
            </a:r>
            <a:r>
              <a:rPr lang="en-US" dirty="0" err="1" smtClean="0">
                <a:solidFill>
                  <a:srgbClr val="FF6600"/>
                </a:solidFill>
              </a:rPr>
              <a:t>www.id.gatech.edu</a:t>
            </a:r>
            <a:r>
              <a:rPr lang="en-US" smtClean="0">
                <a:solidFill>
                  <a:srgbClr val="FF6600"/>
                </a:solidFill>
              </a:rPr>
              <a:t>/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4"/>
              </a:rPr>
              <a:t>http</a:t>
            </a:r>
            <a:r>
              <a:rPr lang="en-US" dirty="0" smtClean="0">
                <a:solidFill>
                  <a:srgbClr val="FF6600"/>
                </a:solidFill>
                <a:hlinkClick r:id="rId4"/>
              </a:rPr>
              <a:t>://www.cia.edu/academics/industrial-</a:t>
            </a:r>
            <a:r>
              <a:rPr lang="en-US" dirty="0" smtClean="0">
                <a:solidFill>
                  <a:srgbClr val="FF6600"/>
                </a:solidFill>
                <a:hlinkClick r:id="rId4"/>
              </a:rPr>
              <a:t>design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5"/>
              </a:rPr>
              <a:t>http://www.scad.edu/academics/programs/industrial-</a:t>
            </a:r>
            <a:r>
              <a:rPr lang="en-US" dirty="0" smtClean="0">
                <a:solidFill>
                  <a:srgbClr val="FF6600"/>
                </a:solidFill>
                <a:hlinkClick r:id="rId5"/>
              </a:rPr>
              <a:t>design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3</a:t>
            </a:r>
            <a:r>
              <a:rPr lang="en-US" dirty="0" smtClean="0"/>
              <a:t>-D sketching: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6"/>
              </a:rPr>
              <a:t>https://tinkercad.com/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7"/>
              </a:rPr>
              <a:t>http://www.sketchup.com/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8"/>
              </a:rPr>
              <a:t>http://www.123dapp.com/make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My website: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9"/>
              </a:rPr>
              <a:t>http://</a:t>
            </a:r>
            <a:r>
              <a:rPr lang="en-US" dirty="0" err="1" smtClean="0">
                <a:solidFill>
                  <a:srgbClr val="FF6600"/>
                </a:solidFill>
                <a:hlinkClick r:id="rId9"/>
              </a:rPr>
              <a:t>drewdesign.weebly.com</a:t>
            </a:r>
            <a:r>
              <a:rPr lang="en-US" dirty="0" smtClean="0">
                <a:solidFill>
                  <a:srgbClr val="FF6600"/>
                </a:solidFill>
                <a:hlinkClick r:id="rId9"/>
              </a:rPr>
              <a:t>/</a:t>
            </a:r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675</TotalTime>
  <Words>228</Words>
  <Application>Microsoft Macintosh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Sit or Not to Sit?  Design The Answer!</vt:lpstr>
      <vt:lpstr>My Story…</vt:lpstr>
      <vt:lpstr>Process</vt:lpstr>
      <vt:lpstr>Sit or Not Brief:</vt:lpstr>
      <vt:lpstr>Real World Resource: HIGH MUSEUM</vt:lpstr>
      <vt:lpstr>Web Resources</vt:lpstr>
    </vt:vector>
  </TitlesOfParts>
  <Company>no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Dream Cars</dc:title>
  <dc:creator>no name</dc:creator>
  <cp:lastModifiedBy>no name</cp:lastModifiedBy>
  <cp:revision>39</cp:revision>
  <dcterms:created xsi:type="dcterms:W3CDTF">2015-06-02T19:40:07Z</dcterms:created>
  <dcterms:modified xsi:type="dcterms:W3CDTF">2015-06-03T03:22:37Z</dcterms:modified>
</cp:coreProperties>
</file>